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10691813" cy="7559675"/>
  <p:notesSz cx="9918700" cy="68199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697CF1-074D-4BC2-9DE6-2AA2A144AD13}" v="10" dt="2024-04-25T22:21:15.6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>
        <p:scale>
          <a:sx n="74" d="100"/>
          <a:sy n="74" d="100"/>
        </p:scale>
        <p:origin x="-834" y="222"/>
      </p:cViewPr>
      <p:guideLst>
        <p:guide orient="horz" pos="2381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540F-86B2-4FEA-A3C8-A405E4D38CD8}" type="datetimeFigureOut">
              <a:rPr lang="es-ES" smtClean="0"/>
              <a:t>15/10/2024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10B8-A327-4141-836D-4AAD1E05FDE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5332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540F-86B2-4FEA-A3C8-A405E4D38CD8}" type="datetimeFigureOut">
              <a:rPr lang="es-ES" smtClean="0"/>
              <a:t>15/10/2024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10B8-A327-4141-836D-4AAD1E05FDE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6477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540F-86B2-4FEA-A3C8-A405E4D38CD8}" type="datetimeFigureOut">
              <a:rPr lang="es-ES" smtClean="0"/>
              <a:t>15/10/2024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10B8-A327-4141-836D-4AAD1E05FDE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0063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540F-86B2-4FEA-A3C8-A405E4D38CD8}" type="datetimeFigureOut">
              <a:rPr lang="es-ES" smtClean="0"/>
              <a:t>15/10/2024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10B8-A327-4141-836D-4AAD1E05FDE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7639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540F-86B2-4FEA-A3C8-A405E4D38CD8}" type="datetimeFigureOut">
              <a:rPr lang="es-ES" smtClean="0"/>
              <a:t>15/10/2024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10B8-A327-4141-836D-4AAD1E05FDE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7445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540F-86B2-4FEA-A3C8-A405E4D38CD8}" type="datetimeFigureOut">
              <a:rPr lang="es-ES" smtClean="0"/>
              <a:t>15/10/2024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10B8-A327-4141-836D-4AAD1E05FDE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1337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540F-86B2-4FEA-A3C8-A405E4D38CD8}" type="datetimeFigureOut">
              <a:rPr lang="es-ES" smtClean="0"/>
              <a:t>15/10/2024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10B8-A327-4141-836D-4AAD1E05FDE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7979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540F-86B2-4FEA-A3C8-A405E4D38CD8}" type="datetimeFigureOut">
              <a:rPr lang="es-ES" smtClean="0"/>
              <a:t>15/10/2024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10B8-A327-4141-836D-4AAD1E05FDE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2820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540F-86B2-4FEA-A3C8-A405E4D38CD8}" type="datetimeFigureOut">
              <a:rPr lang="es-ES" smtClean="0"/>
              <a:t>15/10/2024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10B8-A327-4141-836D-4AAD1E05FDE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6162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540F-86B2-4FEA-A3C8-A405E4D38CD8}" type="datetimeFigureOut">
              <a:rPr lang="es-ES" smtClean="0"/>
              <a:t>15/10/2024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10B8-A327-4141-836D-4AAD1E05FDE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8706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540F-86B2-4FEA-A3C8-A405E4D38CD8}" type="datetimeFigureOut">
              <a:rPr lang="es-ES" smtClean="0"/>
              <a:t>15/10/2024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10B8-A327-4141-836D-4AAD1E05FDE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5873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3540F-86B2-4FEA-A3C8-A405E4D38CD8}" type="datetimeFigureOut">
              <a:rPr lang="es-ES" smtClean="0"/>
              <a:t>15/10/2024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410B8-A327-4141-836D-4AAD1E05FDE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3354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685032" y="614875"/>
            <a:ext cx="6733976" cy="306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ts val="1500"/>
              </a:spcAft>
            </a:pPr>
            <a:r>
              <a:rPr kumimoji="0" lang="es-ES" altLang="es-ES" sz="2000" b="1" i="0" u="none" strike="noStrike" cap="none" normalizeH="0" baseline="0" dirty="0">
                <a:ln>
                  <a:noFill/>
                </a:ln>
                <a:solidFill>
                  <a:schemeClr val="accent6"/>
                </a:solidFill>
                <a:effectLst/>
                <a:latin typeface="Trebuchet MS" panose="020B0603020202020204" pitchFamily="34" charset="0"/>
              </a:rPr>
              <a:t>PROIEKTUAREN </a:t>
            </a:r>
            <a:r>
              <a:rPr kumimoji="0" lang="es-ES" altLang="es-ES" sz="2000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rebuchet MS" panose="020B0603020202020204" pitchFamily="34" charset="0"/>
              </a:rPr>
              <a:t>IZENBURUA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ts val="1500"/>
              </a:spcAft>
            </a:pPr>
            <a:r>
              <a:rPr kumimoji="0" lang="es-ES" altLang="es-ES" b="1" i="0" u="none" strike="noStrike" cap="none" normalizeH="0" baseline="0" dirty="0">
                <a:ln>
                  <a:noFill/>
                </a:ln>
                <a:solidFill>
                  <a:srgbClr val="4495CE"/>
                </a:solidFill>
                <a:effectLst/>
                <a:latin typeface="Trebuchet MS" panose="020B0603020202020204" pitchFamily="34" charset="0"/>
              </a:rPr>
              <a:t/>
            </a:r>
            <a:br>
              <a:rPr kumimoji="0" lang="es-ES" altLang="es-ES" b="1" i="0" u="none" strike="noStrike" cap="none" normalizeH="0" baseline="0" dirty="0">
                <a:ln>
                  <a:noFill/>
                </a:ln>
                <a:solidFill>
                  <a:srgbClr val="4495CE"/>
                </a:solidFill>
                <a:effectLst/>
                <a:latin typeface="Trebuchet MS" panose="020B0603020202020204" pitchFamily="34" charset="0"/>
              </a:rPr>
            </a:br>
            <a:r>
              <a:rPr lang="eu-ES" altLang="es-ES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Ormaiztegiko </a:t>
            </a:r>
            <a:r>
              <a:rPr lang="eu-ES" altLang="es-ES" dirty="0" err="1">
                <a:solidFill>
                  <a:srgbClr val="000000"/>
                </a:solidFill>
                <a:latin typeface="Trebuchet MS" panose="020B0603020202020204" pitchFamily="34" charset="0"/>
              </a:rPr>
              <a:t>haurreskolako</a:t>
            </a:r>
            <a:r>
              <a:rPr lang="eu-ES" altLang="es-ES" dirty="0">
                <a:solidFill>
                  <a:srgbClr val="000000"/>
                </a:solidFill>
                <a:latin typeface="Trebuchet MS" panose="020B0603020202020204" pitchFamily="34" charset="0"/>
              </a:rPr>
              <a:t> akaberak berritu eta berokuntza instalazioaren eraginkortasun energetikoa </a:t>
            </a:r>
            <a:r>
              <a:rPr lang="eu-ES" altLang="es-ES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hobetzea:</a:t>
            </a:r>
          </a:p>
          <a:p>
            <a:pPr marL="285750" lvl="0" indent="-285750" defTabSz="914400" eaLnBrk="0" fontAlgn="base" hangingPunct="0">
              <a:spcBef>
                <a:spcPct val="0"/>
              </a:spcBef>
              <a:spcAft>
                <a:spcPts val="1500"/>
              </a:spcAft>
              <a:buFontTx/>
              <a:buChar char="-"/>
            </a:pPr>
            <a:r>
              <a:rPr lang="eu-ES" altLang="es-ES" dirty="0" err="1">
                <a:solidFill>
                  <a:srgbClr val="000000"/>
                </a:solidFill>
                <a:latin typeface="Trebuchet MS" panose="020B0603020202020204" pitchFamily="34" charset="0"/>
              </a:rPr>
              <a:t>Aerotermia-sistema</a:t>
            </a:r>
            <a:r>
              <a:rPr lang="eu-ES" altLang="es-ES" dirty="0">
                <a:solidFill>
                  <a:srgbClr val="000000"/>
                </a:solidFill>
                <a:latin typeface="Trebuchet MS" panose="020B0603020202020204" pitchFamily="34" charset="0"/>
              </a:rPr>
              <a:t> instalatzea, errekuntza-galdararen ordez</a:t>
            </a:r>
            <a:r>
              <a:rPr lang="eu-ES" altLang="es-ES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.</a:t>
            </a:r>
          </a:p>
          <a:p>
            <a:pPr marL="285750" lvl="0" indent="-285750" defTabSz="914400" eaLnBrk="0" fontAlgn="base" hangingPunct="0">
              <a:spcBef>
                <a:spcPct val="0"/>
              </a:spcBef>
              <a:spcAft>
                <a:spcPts val="1500"/>
              </a:spcAft>
              <a:buFontTx/>
              <a:buChar char="-"/>
            </a:pPr>
            <a:r>
              <a:rPr lang="eu-ES" altLang="es-ES" dirty="0">
                <a:solidFill>
                  <a:srgbClr val="000000"/>
                </a:solidFill>
                <a:latin typeface="Trebuchet MS" panose="020B0603020202020204" pitchFamily="34" charset="0"/>
              </a:rPr>
              <a:t>Lurzorua berritu zoladura </a:t>
            </a:r>
            <a:r>
              <a:rPr lang="eu-ES" altLang="es-ES" dirty="0" err="1">
                <a:solidFill>
                  <a:srgbClr val="000000"/>
                </a:solidFill>
                <a:latin typeface="Trebuchet MS" panose="020B0603020202020204" pitchFamily="34" charset="0"/>
              </a:rPr>
              <a:t>biniliko</a:t>
            </a:r>
            <a:r>
              <a:rPr lang="eu-ES" altLang="es-ES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u-ES" altLang="es-ES" dirty="0" err="1" smtClean="0">
                <a:solidFill>
                  <a:srgbClr val="000000"/>
                </a:solidFill>
                <a:latin typeface="Trebuchet MS" panose="020B0603020202020204" pitchFamily="34" charset="0"/>
              </a:rPr>
              <a:t>autosostengatzailearekin</a:t>
            </a:r>
            <a:r>
              <a:rPr lang="eu-ES" altLang="es-ES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.</a:t>
            </a:r>
            <a:endParaRPr kumimoji="0" lang="eu-ES" altLang="es-E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30" name="Picture 6" descr="ES-EU Europar Batasunak kofinantzatuta_PO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037" y="6276423"/>
            <a:ext cx="2760662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679429" y="3459214"/>
            <a:ext cx="6463520" cy="310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2000" b="1" i="0" u="none" strike="noStrike" cap="none" normalizeH="0" baseline="0" dirty="0">
                <a:ln>
                  <a:noFill/>
                </a:ln>
                <a:solidFill>
                  <a:schemeClr val="accent6"/>
                </a:solidFill>
                <a:effectLst/>
                <a:latin typeface="Trebuchet MS" panose="020B0603020202020204" pitchFamily="34" charset="0"/>
              </a:rPr>
              <a:t>TÍTULO DEL </a:t>
            </a:r>
            <a:r>
              <a:rPr kumimoji="0" lang="es-ES" altLang="es-ES" sz="2000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rebuchet MS" panose="020B0603020202020204" pitchFamily="34" charset="0"/>
              </a:rPr>
              <a:t>PROYECTO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altLang="es-ES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ES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Renovación </a:t>
            </a:r>
            <a:r>
              <a:rPr lang="es-ES" altLang="es-ES" dirty="0">
                <a:solidFill>
                  <a:srgbClr val="000000"/>
                </a:solidFill>
                <a:latin typeface="Trebuchet MS" panose="020B0603020202020204" pitchFamily="34" charset="0"/>
              </a:rPr>
              <a:t>de acabados y mejora de la eficiencia energética de la instalación de calefacción en la </a:t>
            </a:r>
            <a:r>
              <a:rPr lang="es-ES" altLang="es-ES" dirty="0" err="1" smtClean="0">
                <a:solidFill>
                  <a:srgbClr val="000000"/>
                </a:solidFill>
                <a:latin typeface="Trebuchet MS" panose="020B0603020202020204" pitchFamily="34" charset="0"/>
              </a:rPr>
              <a:t>haurreskola</a:t>
            </a:r>
            <a:r>
              <a:rPr lang="es-ES" altLang="es-ES" dirty="0">
                <a:solidFill>
                  <a:srgbClr val="000000"/>
                </a:solidFill>
                <a:latin typeface="Trebuchet MS" panose="020B0603020202020204" pitchFamily="34" charset="0"/>
              </a:rPr>
              <a:t>:</a:t>
            </a:r>
            <a:endParaRPr lang="es-ES" altLang="es-ES" dirty="0" smtClean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altLang="es-ES" dirty="0" smtClean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285750" lvl="0" indent="-285750" defTabSz="914400" eaLnBrk="0" fontAlgn="base" hangingPunct="0">
              <a:spcBef>
                <a:spcPct val="0"/>
              </a:spcBef>
              <a:spcAft>
                <a:spcPts val="1500"/>
              </a:spcAft>
              <a:buFontTx/>
              <a:buChar char="-"/>
            </a:pPr>
            <a:r>
              <a:rPr lang="eu-ES" altLang="es-ES" dirty="0" err="1" smtClean="0">
                <a:solidFill>
                  <a:srgbClr val="000000"/>
                </a:solidFill>
                <a:latin typeface="Trebuchet MS" panose="020B0603020202020204" pitchFamily="34" charset="0"/>
              </a:rPr>
              <a:t>Instalación</a:t>
            </a:r>
            <a:r>
              <a:rPr lang="eu-ES" altLang="es-ES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 de </a:t>
            </a:r>
            <a:r>
              <a:rPr lang="eu-ES" altLang="es-ES" dirty="0" err="1" smtClean="0">
                <a:solidFill>
                  <a:srgbClr val="000000"/>
                </a:solidFill>
                <a:latin typeface="Trebuchet MS" panose="020B0603020202020204" pitchFamily="34" charset="0"/>
              </a:rPr>
              <a:t>un</a:t>
            </a:r>
            <a:r>
              <a:rPr lang="eu-ES" altLang="es-ES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 sistema de </a:t>
            </a:r>
            <a:r>
              <a:rPr lang="eu-ES" altLang="es-ES" dirty="0" err="1" smtClean="0">
                <a:solidFill>
                  <a:srgbClr val="000000"/>
                </a:solidFill>
                <a:latin typeface="Trebuchet MS" panose="020B0603020202020204" pitchFamily="34" charset="0"/>
              </a:rPr>
              <a:t>a</a:t>
            </a:r>
            <a:r>
              <a:rPr kumimoji="0" lang="eu-ES" alt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erotermia</a:t>
            </a:r>
            <a:r>
              <a:rPr lang="eu-ES" altLang="es-ES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, </a:t>
            </a:r>
            <a:r>
              <a:rPr lang="eu-ES" altLang="es-ES" dirty="0" err="1" smtClean="0">
                <a:solidFill>
                  <a:srgbClr val="000000"/>
                </a:solidFill>
                <a:latin typeface="Trebuchet MS" panose="020B0603020202020204" pitchFamily="34" charset="0"/>
              </a:rPr>
              <a:t>en</a:t>
            </a:r>
            <a:r>
              <a:rPr lang="eu-ES" altLang="es-ES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u-ES" altLang="es-ES" dirty="0" err="1" smtClean="0">
                <a:solidFill>
                  <a:srgbClr val="000000"/>
                </a:solidFill>
                <a:latin typeface="Trebuchet MS" panose="020B0603020202020204" pitchFamily="34" charset="0"/>
              </a:rPr>
              <a:t>sustitución</a:t>
            </a:r>
            <a:r>
              <a:rPr lang="eu-ES" altLang="es-ES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 de la </a:t>
            </a:r>
            <a:r>
              <a:rPr lang="eu-ES" altLang="es-ES" dirty="0" err="1" smtClean="0">
                <a:solidFill>
                  <a:srgbClr val="000000"/>
                </a:solidFill>
                <a:latin typeface="Trebuchet MS" panose="020B0603020202020204" pitchFamily="34" charset="0"/>
              </a:rPr>
              <a:t>caldera</a:t>
            </a:r>
            <a:r>
              <a:rPr lang="eu-ES" altLang="es-ES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 de </a:t>
            </a:r>
            <a:r>
              <a:rPr lang="eu-ES" altLang="es-ES" dirty="0" err="1" smtClean="0">
                <a:solidFill>
                  <a:srgbClr val="000000"/>
                </a:solidFill>
                <a:latin typeface="Trebuchet MS" panose="020B0603020202020204" pitchFamily="34" charset="0"/>
              </a:rPr>
              <a:t>combustión</a:t>
            </a:r>
            <a:r>
              <a:rPr lang="eu-ES" altLang="es-ES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.</a:t>
            </a:r>
          </a:p>
          <a:p>
            <a:pPr marL="285750" lvl="0" indent="-285750" defTabSz="914400" eaLnBrk="0" fontAlgn="base" hangingPunct="0">
              <a:spcBef>
                <a:spcPct val="0"/>
              </a:spcBef>
              <a:spcAft>
                <a:spcPts val="1500"/>
              </a:spcAft>
              <a:buFontTx/>
              <a:buChar char="-"/>
            </a:pPr>
            <a:r>
              <a:rPr lang="eu-ES" altLang="es-ES" dirty="0" err="1" smtClean="0">
                <a:solidFill>
                  <a:srgbClr val="000000"/>
                </a:solidFill>
                <a:latin typeface="Trebuchet MS" panose="020B0603020202020204" pitchFamily="34" charset="0"/>
              </a:rPr>
              <a:t>Renovación</a:t>
            </a:r>
            <a:r>
              <a:rPr lang="eu-ES" altLang="es-ES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 del </a:t>
            </a:r>
            <a:r>
              <a:rPr lang="eu-ES" altLang="es-ES" dirty="0" err="1" smtClean="0">
                <a:solidFill>
                  <a:srgbClr val="000000"/>
                </a:solidFill>
                <a:latin typeface="Trebuchet MS" panose="020B0603020202020204" pitchFamily="34" charset="0"/>
              </a:rPr>
              <a:t>suelo</a:t>
            </a:r>
            <a:r>
              <a:rPr lang="eu-ES" altLang="es-ES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u-ES" altLang="es-ES" dirty="0" err="1" smtClean="0">
                <a:solidFill>
                  <a:srgbClr val="000000"/>
                </a:solidFill>
                <a:latin typeface="Trebuchet MS" panose="020B0603020202020204" pitchFamily="34" charset="0"/>
              </a:rPr>
              <a:t>con</a:t>
            </a:r>
            <a:r>
              <a:rPr lang="eu-ES" altLang="es-ES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u-ES" altLang="es-ES" dirty="0" err="1" smtClean="0">
                <a:solidFill>
                  <a:srgbClr val="000000"/>
                </a:solidFill>
                <a:latin typeface="Trebuchet MS" panose="020B0603020202020204" pitchFamily="34" charset="0"/>
              </a:rPr>
              <a:t>pavimento</a:t>
            </a:r>
            <a:r>
              <a:rPr lang="eu-ES" altLang="es-ES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  </a:t>
            </a:r>
            <a:r>
              <a:rPr lang="eu-ES" altLang="es-ES" dirty="0" err="1" smtClean="0">
                <a:solidFill>
                  <a:srgbClr val="000000"/>
                </a:solidFill>
                <a:latin typeface="Trebuchet MS" panose="020B0603020202020204" pitchFamily="34" charset="0"/>
              </a:rPr>
              <a:t>vinílico</a:t>
            </a:r>
            <a:r>
              <a:rPr lang="eu-ES" altLang="es-ES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u-ES" altLang="es-ES" dirty="0" err="1" smtClean="0">
                <a:solidFill>
                  <a:srgbClr val="000000"/>
                </a:solidFill>
                <a:latin typeface="Trebuchet MS" panose="020B0603020202020204" pitchFamily="34" charset="0"/>
              </a:rPr>
              <a:t>autoportante</a:t>
            </a:r>
            <a:r>
              <a:rPr lang="eu-ES" altLang="es-ES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.</a:t>
            </a:r>
            <a:endParaRPr lang="eu-ES" altLang="es-ES" dirty="0" smtClean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285750" lvl="0" indent="-285750" defTabSz="914400" eaLnBrk="0" fontAlgn="base" hangingPunct="0">
              <a:spcBef>
                <a:spcPct val="0"/>
              </a:spcBef>
              <a:spcAft>
                <a:spcPts val="1500"/>
              </a:spcAft>
              <a:buFontTx/>
              <a:buChar char="-"/>
            </a:pP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3190081" y="7292975"/>
            <a:ext cx="7462837" cy="2667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3190081" y="0"/>
            <a:ext cx="7462837" cy="2746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3" name="Imagen 2" descr="Logotipo&#10;&#10;Descripción generada automáticamente">
            <a:extLst>
              <a:ext uri="{FF2B5EF4-FFF2-40B4-BE49-F238E27FC236}">
                <a16:creationId xmlns:a16="http://schemas.microsoft.com/office/drawing/2014/main" xmlns="" id="{A5EB9381-A936-A654-FB15-EFC031538E8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8495" y="6256867"/>
            <a:ext cx="1104011" cy="835025"/>
          </a:xfrm>
          <a:prstGeom prst="rect">
            <a:avLst/>
          </a:prstGeom>
        </p:spPr>
      </p:pic>
      <p:pic>
        <p:nvPicPr>
          <p:cNvPr id="2" name="Irudia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5626" y="6340547"/>
            <a:ext cx="2119765" cy="751345"/>
          </a:xfrm>
          <a:prstGeom prst="rect">
            <a:avLst/>
          </a:prstGeom>
        </p:spPr>
      </p:pic>
      <p:sp>
        <p:nvSpPr>
          <p:cNvPr id="8" name="TestuKoadroa 7"/>
          <p:cNvSpPr txBox="1"/>
          <p:nvPr/>
        </p:nvSpPr>
        <p:spPr>
          <a:xfrm>
            <a:off x="292608" y="1353312"/>
            <a:ext cx="271576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u-ES" sz="1400" b="1" dirty="0">
                <a:solidFill>
                  <a:schemeClr val="accent6"/>
                </a:solidFill>
                <a:latin typeface="Trebuchet MS" panose="020B0603020202020204" pitchFamily="34" charset="0"/>
              </a:rPr>
              <a:t>Programa de </a:t>
            </a:r>
            <a:r>
              <a:rPr lang="eu-ES" sz="1400" b="1" dirty="0" err="1">
                <a:solidFill>
                  <a:schemeClr val="accent6"/>
                </a:solidFill>
                <a:latin typeface="Trebuchet MS" panose="020B0603020202020204" pitchFamily="34" charset="0"/>
              </a:rPr>
              <a:t>ayudas</a:t>
            </a:r>
            <a:r>
              <a:rPr lang="eu-ES" sz="1400" b="1" dirty="0">
                <a:solidFill>
                  <a:schemeClr val="accent6"/>
                </a:solidFill>
                <a:latin typeface="Trebuchet MS" panose="020B0603020202020204" pitchFamily="34" charset="0"/>
              </a:rPr>
              <a:t> / Laguntza-programa:</a:t>
            </a:r>
          </a:p>
          <a:p>
            <a:r>
              <a:rPr lang="eu-ES" sz="1400" dirty="0">
                <a:latin typeface="Trebuchet MS" panose="020B0603020202020204" pitchFamily="34" charset="0"/>
              </a:rPr>
              <a:t>EREIN, LEADER</a:t>
            </a:r>
          </a:p>
          <a:p>
            <a:endParaRPr lang="eu-ES" sz="1400" b="1" dirty="0">
              <a:solidFill>
                <a:schemeClr val="accent6"/>
              </a:solidFill>
              <a:latin typeface="Trebuchet MS" panose="020B0603020202020204" pitchFamily="34" charset="0"/>
            </a:endParaRPr>
          </a:p>
          <a:p>
            <a:r>
              <a:rPr lang="eu-ES" sz="1400" b="1" dirty="0">
                <a:solidFill>
                  <a:schemeClr val="accent6"/>
                </a:solidFill>
                <a:latin typeface="Trebuchet MS" panose="020B0603020202020204" pitchFamily="34" charset="0"/>
              </a:rPr>
              <a:t>Urtea / </a:t>
            </a:r>
            <a:r>
              <a:rPr lang="eu-ES" sz="1400" b="1" dirty="0" err="1">
                <a:solidFill>
                  <a:schemeClr val="accent6"/>
                </a:solidFill>
                <a:latin typeface="Trebuchet MS" panose="020B0603020202020204" pitchFamily="34" charset="0"/>
              </a:rPr>
              <a:t>Año</a:t>
            </a:r>
            <a:r>
              <a:rPr lang="eu-ES" sz="1400" b="1" dirty="0">
                <a:solidFill>
                  <a:schemeClr val="accent6"/>
                </a:solidFill>
                <a:latin typeface="Trebuchet MS" panose="020B0603020202020204" pitchFamily="34" charset="0"/>
              </a:rPr>
              <a:t> </a:t>
            </a:r>
            <a:r>
              <a:rPr lang="eu-ES" sz="1400" dirty="0" smtClean="0">
                <a:latin typeface="Trebuchet MS" panose="020B0603020202020204" pitchFamily="34" charset="0"/>
              </a:rPr>
              <a:t>2024</a:t>
            </a:r>
            <a:endParaRPr lang="es-ES" sz="1400" dirty="0">
              <a:latin typeface="Trebuchet MS" panose="020B0603020202020204" pitchFamily="34" charset="0"/>
            </a:endParaRPr>
          </a:p>
        </p:txBody>
      </p:sp>
      <p:sp>
        <p:nvSpPr>
          <p:cNvPr id="9" name="Laukizuzena 8"/>
          <p:cNvSpPr/>
          <p:nvPr/>
        </p:nvSpPr>
        <p:spPr>
          <a:xfrm>
            <a:off x="292608" y="2738307"/>
            <a:ext cx="3035091" cy="2823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ts val="400"/>
              </a:spcAft>
            </a:pPr>
            <a:endParaRPr lang="eu-ES" altLang="es-ES" sz="1400" b="1" dirty="0">
              <a:solidFill>
                <a:schemeClr val="accent6"/>
              </a:solidFill>
              <a:latin typeface="Trebuchet MS" panose="020B060302020202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ts val="400"/>
              </a:spcAft>
            </a:pPr>
            <a:r>
              <a:rPr lang="eu-ES" altLang="es-ES" sz="1400" b="1" dirty="0">
                <a:solidFill>
                  <a:schemeClr val="accent6"/>
                </a:solidFill>
                <a:latin typeface="Trebuchet MS" panose="020B0603020202020204" pitchFamily="34" charset="0"/>
              </a:rPr>
              <a:t>Aurrekontua </a:t>
            </a:r>
            <a:r>
              <a:rPr lang="es-ES" altLang="es-ES" sz="1400" b="1" dirty="0">
                <a:solidFill>
                  <a:schemeClr val="accent6"/>
                </a:solidFill>
                <a:latin typeface="Trebuchet MS" panose="020B0603020202020204" pitchFamily="34" charset="0"/>
              </a:rPr>
              <a:t>/ Presupuesto: </a:t>
            </a:r>
            <a:endParaRPr lang="es-ES" altLang="es-ES" sz="1400" dirty="0">
              <a:solidFill>
                <a:schemeClr val="accent6"/>
              </a:solidFill>
              <a:latin typeface="Trebuchet MS" panose="020B060302020202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ts val="2200"/>
              </a:spcAft>
            </a:pPr>
            <a:r>
              <a:rPr lang="es-ES" altLang="es-ES" sz="1400" b="1" dirty="0" smtClean="0">
                <a:latin typeface="Trebuchet MS" panose="020B0603020202020204" pitchFamily="34" charset="0"/>
              </a:rPr>
              <a:t>25.704,03 </a:t>
            </a:r>
            <a:r>
              <a:rPr lang="es-ES" altLang="es-ES" sz="1400" b="1" dirty="0">
                <a:latin typeface="Trebuchet MS" panose="020B0603020202020204" pitchFamily="34" charset="0"/>
              </a:rPr>
              <a:t>€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ts val="200"/>
              </a:spcAft>
            </a:pPr>
            <a:r>
              <a:rPr lang="eu-ES" altLang="es-ES" sz="1400" b="1" dirty="0">
                <a:solidFill>
                  <a:schemeClr val="accent6"/>
                </a:solidFill>
                <a:latin typeface="Trebuchet MS" panose="020B0603020202020204" pitchFamily="34" charset="0"/>
              </a:rPr>
              <a:t>Europar Batasunaren Laguntza /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ts val="200"/>
              </a:spcAft>
            </a:pPr>
            <a:r>
              <a:rPr lang="eu-ES" altLang="es-ES" sz="1400" b="1" dirty="0" err="1">
                <a:solidFill>
                  <a:schemeClr val="accent6"/>
                </a:solidFill>
                <a:latin typeface="Trebuchet MS" panose="020B0603020202020204" pitchFamily="34" charset="0"/>
              </a:rPr>
              <a:t>Financiación</a:t>
            </a:r>
            <a:r>
              <a:rPr lang="eu-ES" altLang="es-ES" sz="1400" b="1" dirty="0">
                <a:solidFill>
                  <a:schemeClr val="accent6"/>
                </a:solidFill>
                <a:latin typeface="Trebuchet MS" panose="020B0603020202020204" pitchFamily="34" charset="0"/>
              </a:rPr>
              <a:t> de la Unión </a:t>
            </a:r>
            <a:r>
              <a:rPr lang="eu-ES" altLang="es-ES" sz="1400" b="1" dirty="0" err="1">
                <a:solidFill>
                  <a:schemeClr val="accent6"/>
                </a:solidFill>
                <a:latin typeface="Trebuchet MS" panose="020B0603020202020204" pitchFamily="34" charset="0"/>
              </a:rPr>
              <a:t>Europea</a:t>
            </a:r>
            <a:r>
              <a:rPr lang="eu-ES" altLang="es-ES" sz="1400" b="1" dirty="0">
                <a:solidFill>
                  <a:schemeClr val="accent6"/>
                </a:solidFill>
                <a:latin typeface="Trebuchet MS" panose="020B0603020202020204" pitchFamily="34" charset="0"/>
              </a:rPr>
              <a:t>: </a:t>
            </a:r>
            <a:endParaRPr lang="eu-ES" altLang="es-ES" sz="1400" dirty="0">
              <a:solidFill>
                <a:schemeClr val="accent6"/>
              </a:solidFill>
              <a:latin typeface="Trebuchet MS" panose="020B060302020202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ts val="500"/>
              </a:spcAft>
            </a:pPr>
            <a:endParaRPr lang="eu-ES" altLang="es-ES" sz="1400" dirty="0">
              <a:solidFill>
                <a:srgbClr val="211D1E"/>
              </a:solidFill>
              <a:latin typeface="Trebuchet MS" panose="020B060302020202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ts val="200"/>
              </a:spcAft>
            </a:pPr>
            <a:r>
              <a:rPr lang="eu-ES" altLang="es-ES" sz="1400" b="1" dirty="0">
                <a:solidFill>
                  <a:schemeClr val="accent6"/>
                </a:solidFill>
                <a:latin typeface="Trebuchet MS" panose="020B0603020202020204" pitchFamily="34" charset="0"/>
              </a:rPr>
              <a:t>Eusko Jaurlaritzaren Laguntza /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ts val="200"/>
              </a:spcAft>
            </a:pPr>
            <a:r>
              <a:rPr lang="eu-ES" altLang="es-ES" sz="1400" b="1" dirty="0" err="1">
                <a:solidFill>
                  <a:schemeClr val="accent6"/>
                </a:solidFill>
                <a:latin typeface="Trebuchet MS" panose="020B0603020202020204" pitchFamily="34" charset="0"/>
              </a:rPr>
              <a:t>Financiación</a:t>
            </a:r>
            <a:r>
              <a:rPr lang="eu-ES" altLang="es-ES" sz="1400" b="1" dirty="0">
                <a:solidFill>
                  <a:schemeClr val="accent6"/>
                </a:solidFill>
                <a:latin typeface="Trebuchet MS" panose="020B0603020202020204" pitchFamily="34" charset="0"/>
              </a:rPr>
              <a:t> del </a:t>
            </a:r>
            <a:r>
              <a:rPr lang="eu-ES" altLang="es-ES" sz="1400" b="1" dirty="0" err="1">
                <a:solidFill>
                  <a:schemeClr val="accent6"/>
                </a:solidFill>
                <a:latin typeface="Trebuchet MS" panose="020B0603020202020204" pitchFamily="34" charset="0"/>
              </a:rPr>
              <a:t>Gobierno</a:t>
            </a:r>
            <a:r>
              <a:rPr lang="eu-ES" altLang="es-ES" sz="1400" b="1" dirty="0">
                <a:solidFill>
                  <a:schemeClr val="accent6"/>
                </a:solidFill>
                <a:latin typeface="Trebuchet MS" panose="020B0603020202020204" pitchFamily="34" charset="0"/>
              </a:rPr>
              <a:t> Vasco: </a:t>
            </a:r>
            <a:endParaRPr lang="eu-ES" altLang="es-ES" sz="1400" b="1" dirty="0" smtClean="0">
              <a:solidFill>
                <a:schemeClr val="accent6"/>
              </a:solidFill>
              <a:latin typeface="Trebuchet MS" panose="020B060302020202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ts val="200"/>
              </a:spcAft>
            </a:pPr>
            <a:r>
              <a:rPr lang="eu-ES" altLang="es-ES" sz="1400" b="1" dirty="0" smtClean="0">
                <a:latin typeface="Trebuchet MS" panose="020B0603020202020204" pitchFamily="34" charset="0"/>
              </a:rPr>
              <a:t>12.852,02 €</a:t>
            </a:r>
            <a:endParaRPr lang="eu-ES" altLang="es-ES" sz="1400" b="1" dirty="0" smtClean="0">
              <a:latin typeface="Trebuchet MS" panose="020B060302020202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ts val="200"/>
              </a:spcAft>
            </a:pPr>
            <a:endParaRPr lang="eu-ES" altLang="es-ES" sz="1400" dirty="0">
              <a:solidFill>
                <a:schemeClr val="accent6"/>
              </a:solidFill>
              <a:latin typeface="Trebuchet MS" panose="020B0603020202020204" pitchFamily="34" charset="0"/>
            </a:endParaRPr>
          </a:p>
        </p:txBody>
      </p:sp>
      <p:pic>
        <p:nvPicPr>
          <p:cNvPr id="1026" name="Picture 2" descr="C:\Users\Usuario\Desktop\WEB EDUKIA\Irudi korporatiboa\Logo karratu urdina txikia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9650" y="5900769"/>
            <a:ext cx="1658906" cy="1658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79790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ua" ma:contentTypeID="0x010100248939B146C7F849B2D397BBA8361369" ma:contentTypeVersion="19" ma:contentTypeDescription="Sortu dokumentu berri bat." ma:contentTypeScope="" ma:versionID="4425fa2a2444cd43578e146264bdc729">
  <xsd:schema xmlns:xsd="http://www.w3.org/2001/XMLSchema" xmlns:xs="http://www.w3.org/2001/XMLSchema" xmlns:p="http://schemas.microsoft.com/office/2006/metadata/properties" xmlns:ns2="9352a1fb-f607-4564-85d8-5ca10b059fd8" xmlns:ns3="bfeeef81-7dbb-4e8d-904c-33b2f2a5faed" targetNamespace="http://schemas.microsoft.com/office/2006/metadata/properties" ma:root="true" ma:fieldsID="dc1b5f242edcdc2efae15e52e5d72dc0" ns2:_="" ns3:_="">
    <xsd:import namespace="9352a1fb-f607-4564-85d8-5ca10b059fd8"/>
    <xsd:import namespace="bfeeef81-7dbb-4e8d-904c-33b2f2a5fae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FECHACREACIO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52a1fb-f607-4564-85d8-5ca10b059f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FECHACREACION" ma:index="10" nillable="true" ma:displayName="FECHA CREACION" ma:format="DateOnly" ma:internalName="FECHACREACION">
      <xsd:simpleType>
        <xsd:restriction base="dms:DateTime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Irudiaren etiketak" ma:readOnly="false" ma:fieldId="{5cf76f15-5ced-4ddc-b409-7134ff3c332f}" ma:taxonomyMulti="true" ma:sspId="16238219-447f-418f-809f-6e2596424ee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eeef81-7dbb-4e8d-904c-33b2f2a5fae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Partekatuta dutenak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Xehetasunekin partekatua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7814eff9-577c-4835-95e2-9f01c8dc98e5}" ma:internalName="TaxCatchAll" ma:showField="CatchAllData" ma:web="bfeeef81-7dbb-4e8d-904c-33b2f2a5fae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Eduki mota"/>
        <xsd:element ref="dc:title" minOccurs="0" maxOccurs="1" ma:index="4" ma:displayName="Titulua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feeef81-7dbb-4e8d-904c-33b2f2a5faed" xsi:nil="true"/>
    <FECHACREACION xmlns="9352a1fb-f607-4564-85d8-5ca10b059fd8" xsi:nil="true"/>
    <lcf76f155ced4ddcb4097134ff3c332f xmlns="9352a1fb-f607-4564-85d8-5ca10b059fd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8D15C7B-8DA1-4960-9366-82C6B4DBCE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52a1fb-f607-4564-85d8-5ca10b059fd8"/>
    <ds:schemaRef ds:uri="bfeeef81-7dbb-4e8d-904c-33b2f2a5fae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EBCB00B-07C2-4DA7-A4B4-3C54F77DDFB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EB1A57D-7322-428A-968B-6FCDC18FA0C2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9352a1fb-f607-4564-85d8-5ca10b059fd8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bfeeef81-7dbb-4e8d-904c-33b2f2a5faed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</TotalTime>
  <Words>86</Words>
  <Application>Microsoft Office PowerPoint</Application>
  <PresentationFormat>Pertsonalizatua</PresentationFormat>
  <Paragraphs>23</Paragraphs>
  <Slides>1</Slides>
  <Notes>0</Notes>
  <HiddenSlides>0</HiddenSlides>
  <MMClips>0</MMClips>
  <ScaleCrop>false</ScaleCrop>
  <HeadingPairs>
    <vt:vector size="4" baseType="variant">
      <vt:variant>
        <vt:lpstr>Gaia</vt:lpstr>
      </vt:variant>
      <vt:variant>
        <vt:i4>1</vt:i4>
      </vt:variant>
      <vt:variant>
        <vt:lpstr>Diapositiben tituluak</vt:lpstr>
      </vt:variant>
      <vt:variant>
        <vt:i4>1</vt:i4>
      </vt:variant>
    </vt:vector>
  </HeadingPairs>
  <TitlesOfParts>
    <vt:vector size="2" baseType="lpstr">
      <vt:lpstr>Tema de Office</vt:lpstr>
      <vt:lpstr>PowerPoint-eko aurkezpena</vt:lpstr>
    </vt:vector>
  </TitlesOfParts>
  <Company>Eusko Jaurlaritza Gobierno Vasco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Del Canto Blanco, Maria Belen</dc:creator>
  <cp:lastModifiedBy>Usuario</cp:lastModifiedBy>
  <cp:revision>14</cp:revision>
  <cp:lastPrinted>2024-10-15T11:13:56Z</cp:lastPrinted>
  <dcterms:created xsi:type="dcterms:W3CDTF">2024-01-23T10:24:19Z</dcterms:created>
  <dcterms:modified xsi:type="dcterms:W3CDTF">2024-10-15T11:31:25Z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0x010100248939B146C7F849B2D397BBA8361369</vt:lpwstr>
  </property>
</Properties>
</file>